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B6D"/>
    <a:srgbClr val="FED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10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Manahilova" userId="00e4b283-0c5e-454a-945b-2b96e9e58b5a" providerId="ADAL" clId="{9EEA8C16-DAEA-4B29-8C4C-700D9B1AE421}"/>
    <pc:docChg chg="delSld">
      <pc:chgData name="Victoria Manahilova" userId="00e4b283-0c5e-454a-945b-2b96e9e58b5a" providerId="ADAL" clId="{9EEA8C16-DAEA-4B29-8C4C-700D9B1AE421}" dt="2022-07-01T09:15:44.444" v="1" actId="2696"/>
      <pc:docMkLst>
        <pc:docMk/>
      </pc:docMkLst>
      <pc:sldChg chg="del">
        <pc:chgData name="Victoria Manahilova" userId="00e4b283-0c5e-454a-945b-2b96e9e58b5a" providerId="ADAL" clId="{9EEA8C16-DAEA-4B29-8C4C-700D9B1AE421}" dt="2022-07-01T09:15:44.444" v="1" actId="2696"/>
        <pc:sldMkLst>
          <pc:docMk/>
          <pc:sldMk cId="3644359257" sldId="258"/>
        </pc:sldMkLst>
      </pc:sldChg>
      <pc:sldChg chg="del">
        <pc:chgData name="Victoria Manahilova" userId="00e4b283-0c5e-454a-945b-2b96e9e58b5a" providerId="ADAL" clId="{9EEA8C16-DAEA-4B29-8C4C-700D9B1AE421}" dt="2022-07-01T09:15:41.849" v="0" actId="2696"/>
        <pc:sldMkLst>
          <pc:docMk/>
          <pc:sldMk cId="3211475870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948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BA085-5735-DC36-73AC-0F76639A29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723" y="365126"/>
            <a:ext cx="7759873" cy="7248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700" b="1">
                <a:solidFill>
                  <a:srgbClr val="2D2B6D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D9FB4-42CE-BC6A-7D78-8A17149E8B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8723" y="1296445"/>
            <a:ext cx="11010378" cy="4747364"/>
          </a:xfrm>
          <a:prstGeom prst="rect">
            <a:avLst/>
          </a:prstGeom>
        </p:spPr>
        <p:txBody>
          <a:bodyPr/>
          <a:lstStyle>
            <a:lvl1pPr>
              <a:buClr>
                <a:srgbClr val="E96224"/>
              </a:buClr>
              <a:defRPr>
                <a:latin typeface="Rubik" pitchFamily="2" charset="-79"/>
                <a:cs typeface="Rubik" pitchFamily="2" charset="-79"/>
              </a:defRPr>
            </a:lvl1pPr>
            <a:lvl2pPr>
              <a:defRPr>
                <a:latin typeface="Rubik" pitchFamily="2" charset="-79"/>
                <a:cs typeface="Rubik" pitchFamily="2" charset="-79"/>
              </a:defRPr>
            </a:lvl2pPr>
            <a:lvl3pPr>
              <a:defRPr>
                <a:latin typeface="Rubik" pitchFamily="2" charset="-79"/>
                <a:cs typeface="Rubik" pitchFamily="2" charset="-79"/>
              </a:defRPr>
            </a:lvl3pPr>
            <a:lvl4pPr>
              <a:defRPr>
                <a:latin typeface="Rubik" pitchFamily="2" charset="-79"/>
                <a:cs typeface="Rubik" pitchFamily="2" charset="-79"/>
              </a:defRPr>
            </a:lvl4pPr>
            <a:lvl5pPr>
              <a:defRPr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674854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D746895-CC9C-F59F-8A81-C1FD819D8CAA}"/>
              </a:ext>
            </a:extLst>
          </p:cNvPr>
          <p:cNvSpPr txBox="1">
            <a:spLocks/>
          </p:cNvSpPr>
          <p:nvPr userDrawn="1"/>
        </p:nvSpPr>
        <p:spPr>
          <a:xfrm>
            <a:off x="344659" y="365126"/>
            <a:ext cx="8003938" cy="7248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b="1" kern="1200">
                <a:solidFill>
                  <a:srgbClr val="2D2B6D"/>
                </a:solidFill>
                <a:latin typeface="Rubik" pitchFamily="2" charset="-79"/>
                <a:ea typeface="+mj-ea"/>
                <a:cs typeface="Rubik" pitchFamily="2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88D805-65D5-6624-DDF8-5CE0F6E011DF}"/>
              </a:ext>
            </a:extLst>
          </p:cNvPr>
          <p:cNvSpPr txBox="1">
            <a:spLocks/>
          </p:cNvSpPr>
          <p:nvPr userDrawn="1"/>
        </p:nvSpPr>
        <p:spPr>
          <a:xfrm>
            <a:off x="288388" y="1296445"/>
            <a:ext cx="11598811" cy="47473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622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495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E0A19D7-215E-38B9-4B7D-207F62522009}"/>
              </a:ext>
            </a:extLst>
          </p:cNvPr>
          <p:cNvSpPr/>
          <p:nvPr/>
        </p:nvSpPr>
        <p:spPr>
          <a:xfrm>
            <a:off x="0" y="1566739"/>
            <a:ext cx="5562600" cy="1048624"/>
          </a:xfrm>
          <a:custGeom>
            <a:avLst/>
            <a:gdLst>
              <a:gd name="connsiteX0" fmla="*/ 0 w 4743449"/>
              <a:gd name="connsiteY0" fmla="*/ 0 h 1048624"/>
              <a:gd name="connsiteX1" fmla="*/ 4219137 w 4743449"/>
              <a:gd name="connsiteY1" fmla="*/ 0 h 1048624"/>
              <a:gd name="connsiteX2" fmla="*/ 4743449 w 4743449"/>
              <a:gd name="connsiteY2" fmla="*/ 524312 h 1048624"/>
              <a:gd name="connsiteX3" fmla="*/ 4219137 w 4743449"/>
              <a:gd name="connsiteY3" fmla="*/ 1048624 h 1048624"/>
              <a:gd name="connsiteX4" fmla="*/ 0 w 4743449"/>
              <a:gd name="connsiteY4" fmla="*/ 1048624 h 104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49" h="1048624">
                <a:moveTo>
                  <a:pt x="0" y="0"/>
                </a:moveTo>
                <a:lnTo>
                  <a:pt x="4219137" y="0"/>
                </a:lnTo>
                <a:cubicBezTo>
                  <a:pt x="4508707" y="0"/>
                  <a:pt x="4743449" y="234742"/>
                  <a:pt x="4743449" y="524312"/>
                </a:cubicBezTo>
                <a:cubicBezTo>
                  <a:pt x="4743449" y="813882"/>
                  <a:pt x="4508707" y="1048624"/>
                  <a:pt x="4219137" y="1048624"/>
                </a:cubicBezTo>
                <a:lnTo>
                  <a:pt x="0" y="1048624"/>
                </a:lnTo>
                <a:close/>
              </a:path>
            </a:pathLst>
          </a:custGeom>
          <a:solidFill>
            <a:srgbClr val="FED061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A959EF-C64A-A368-972A-672D32282BA9}"/>
              </a:ext>
            </a:extLst>
          </p:cNvPr>
          <p:cNvSpPr txBox="1"/>
          <p:nvPr/>
        </p:nvSpPr>
        <p:spPr>
          <a:xfrm>
            <a:off x="575196" y="1737108"/>
            <a:ext cx="4987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2D2B6D"/>
                </a:solidFill>
                <a:latin typeface="Rubik" pitchFamily="2" charset="-79"/>
                <a:cs typeface="Rubik" pitchFamily="2" charset="-79"/>
              </a:rPr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4237729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DBB7E-98D0-1F51-8502-8D206E9B1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23BAF-F43F-712F-436F-83DFF4CE6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98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8" ma:contentTypeDescription="Create a new document." ma:contentTypeScope="" ma:versionID="70b3645e6326b2f29669fb7efa664ea8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843af71c7708bc3ce5d88f1f495221d5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0E5F39-4C97-4CA7-88DE-318C874A0B09}">
  <ds:schemaRefs>
    <ds:schemaRef ds:uri="http://schemas.microsoft.com/office/2006/documentManagement/types"/>
    <ds:schemaRef ds:uri="eb3f7de7-c935-4ca6-a12c-1f73773710e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terms/"/>
    <ds:schemaRef ds:uri="http://schemas.openxmlformats.org/package/2006/metadata/core-properties"/>
    <ds:schemaRef ds:uri="f41fa17a-99c4-4c5f-bcb4-a52bd907e64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F5102C6-4673-46C9-A9E1-2B3AC64661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721A61-51A2-4638-869F-6A7C1CCE50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Rubik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G-design</dc:creator>
  <cp:lastModifiedBy>G-design</cp:lastModifiedBy>
  <cp:revision>10</cp:revision>
  <dcterms:created xsi:type="dcterms:W3CDTF">2022-07-01T08:53:39Z</dcterms:created>
  <dcterms:modified xsi:type="dcterms:W3CDTF">2022-08-24T07:57:03Z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  <property fmtid="{D5CDD505-2E9C-101B-9397-08002B2CF9AE}" pid="3" name="MediaServiceImageTags">
    <vt:lpwstr/>
  </property>
</Properties>
</file>